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embeddedFontLst>
    <p:embeddedFont>
      <p:font typeface="Kings" panose="020B0604020202020204" charset="0"/>
      <p:regular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jNetQ+pZCeW9ig6aOa0e6wDRtW5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8" d="100"/>
          <a:sy n="128" d="100"/>
        </p:scale>
        <p:origin x="1134" y="3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" name="Google Shape;10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1" name="Google Shape;12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8" name="Google Shape;12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4" name="Google Shape;13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420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0"/>
          <p:cNvSpPr txBox="1"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  <a:defRPr sz="15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0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–"/>
              <a:defRPr sz="21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4pPr>
            <a:lvl5pPr marL="2286000" lvl="4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»"/>
              <a:defRPr sz="1500"/>
            </a:lvl5pPr>
            <a:lvl6pPr marL="2743200" lvl="5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6" name="Google Shape;66;p20"/>
          <p:cNvSpPr txBox="1">
            <a:spLocks noGrp="1"/>
          </p:cNvSpPr>
          <p:nvPr>
            <p:ph type="body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67" name="Google Shape;67;p20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0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0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1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  <a:defRPr sz="15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1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21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74" name="Google Shape;74;p2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2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2"/>
          <p:cNvSpPr txBox="1">
            <a:spLocks noGrp="1"/>
          </p:cNvSpPr>
          <p:nvPr>
            <p:ph type="body" idx="1"/>
          </p:nvPr>
        </p:nvSpPr>
        <p:spPr>
          <a:xfrm rot="5400000">
            <a:off x="2874764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22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2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2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3"/>
          <p:cNvSpPr txBox="1">
            <a:spLocks noGrp="1"/>
          </p:cNvSpPr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3"/>
          <p:cNvSpPr txBox="1">
            <a:spLocks noGrp="1"/>
          </p:cNvSpPr>
          <p:nvPr>
            <p:ph type="body" idx="1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2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175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400"/>
            </a:lvl1pPr>
            <a:lvl2pPr marL="914400" lvl="1" indent="-304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/>
            </a:lvl2pPr>
            <a:lvl3pPr marL="1371600" lvl="2" indent="-304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/>
            </a:lvl3pPr>
            <a:lvl4pPr marL="1828800" lvl="3" indent="-304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/>
            </a:lvl4pPr>
            <a:lvl5pPr marL="2286000" lvl="4" indent="-304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/>
            </a:lvl5pPr>
            <a:lvl6pPr marL="2743200" lvl="5" indent="-304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/>
            </a:lvl6pPr>
            <a:lvl7pPr marL="3200400" lvl="6" indent="-304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/>
            </a:lvl7pPr>
            <a:lvl8pPr marL="3657600" lvl="7" indent="-304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/>
            </a:lvl8pPr>
            <a:lvl9pPr marL="4114800" lvl="8" indent="-304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400"/>
            </a:lvl1pPr>
            <a:lvl2pPr marL="914400" lvl="1" indent="-304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/>
            </a:lvl2pPr>
            <a:lvl3pPr marL="1371600" lvl="2" indent="-304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/>
            </a:lvl3pPr>
            <a:lvl4pPr marL="1828800" lvl="3" indent="-304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/>
            </a:lvl4pPr>
            <a:lvl5pPr marL="2286000" lvl="4" indent="-304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/>
            </a:lvl5pPr>
            <a:lvl6pPr marL="2743200" lvl="5" indent="-304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/>
            </a:lvl6pPr>
            <a:lvl7pPr marL="3200400" lvl="6" indent="-304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/>
            </a:lvl7pPr>
            <a:lvl8pPr marL="3657600" lvl="7" indent="-304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/>
            </a:lvl8pPr>
            <a:lvl9pPr marL="4114800" lvl="8" indent="-304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4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4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5"/>
          <p:cNvSpPr txBox="1"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  <a:defRPr sz="3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5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6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6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2pPr>
            <a:lvl3pPr marL="1371600" lvl="2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–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»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41" name="Google Shape;41;p16"/>
          <p:cNvSpPr txBox="1">
            <a:spLocks noGrp="1"/>
          </p:cNvSpPr>
          <p:nvPr>
            <p:ph type="body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2pPr>
            <a:lvl3pPr marL="1371600" lvl="2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–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»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7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body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50" name="Google Shape;50;p17"/>
          <p:cNvSpPr txBox="1">
            <a:spLocks noGrp="1"/>
          </p:cNvSpPr>
          <p:nvPr>
            <p:ph type="body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8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9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9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9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50000">
              <a:srgbClr val="803271"/>
            </a:gs>
            <a:gs pos="100000">
              <a:schemeClr val="dk2"/>
            </a:gs>
          </a:gsLst>
          <a:lin ang="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195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docs.google.com/document/u/1/d/1qjFRfat---806CSvY4J3nc5puJIgaH7QMjePmzgfCZk/edit" TargetMode="External"/><Relationship Id="rId3" Type="http://schemas.openxmlformats.org/officeDocument/2006/relationships/hyperlink" Target="https://www.nps.gov/articles/000/the-1777-siege-of-fort-schuyler.htm" TargetMode="External"/><Relationship Id="rId7" Type="http://schemas.openxmlformats.org/officeDocument/2006/relationships/hyperlink" Target="https://drive.google.com/open?id=1ClqN6b0LAoqeDKmjhWLhFsV2jLfI8KV6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google.com/document/u/1/d/1w7CtRs-SAkwgwO_v5YgDWtxvsIUf2_Dj4lFWMIZyxfk/edit" TargetMode="External"/><Relationship Id="rId5" Type="http://schemas.openxmlformats.org/officeDocument/2006/relationships/hyperlink" Target="https://docs.google.com/document/u/1/d/1K5gzU-jX0bJrKvsu6SlPMYDfrclhETH9QttVPzkEdqs/edit" TargetMode="External"/><Relationship Id="rId4" Type="http://schemas.openxmlformats.org/officeDocument/2006/relationships/hyperlink" Target="https://docs.google.com/document/u/1/d/1KIgoBkOE4t6x0w2vsFLSaegF_6CwtCFGJvwM58EqtNw/edit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u/1/d/1122dgFnqUSuQbPHYLGyVktfQ9-j6JZugknEyAPvmhZ4/edit" TargetMode="External"/><Relationship Id="rId7" Type="http://schemas.openxmlformats.org/officeDocument/2006/relationships/hyperlink" Target="https://drive.google.com/file/d/1tDnjQZcq2vfTdEPAZeNIgRU8u6sOTLDR/view?usp=drive_link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ps.gov/media/video/view.htm?id=EAB80C98-1DD8-B71B-0BB533F88CE0D7F5" TargetMode="External"/><Relationship Id="rId5" Type="http://schemas.openxmlformats.org/officeDocument/2006/relationships/hyperlink" Target="https://www.nps.gov/media/video/view.htm?id=20798AF4-1DD8-B71B-0B027C438B0B9BD3" TargetMode="External"/><Relationship Id="rId4" Type="http://schemas.openxmlformats.org/officeDocument/2006/relationships/hyperlink" Target="https://www.nps.gov/media/video/view.htm?id=E52F3CB8-1DD8-B71B-0B1EB09AAE1519F8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open?id=1hRinR5BX326GsUy63tOID4nl1XdEL1bb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jKLwR3Y1EBA?si=HkF4YbSOcXYEKS-5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ps.gov/fost/index.htm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50000">
              <a:srgbClr val="803271"/>
            </a:gs>
            <a:gs pos="100000">
              <a:schemeClr val="dk2"/>
            </a:gs>
          </a:gsLst>
          <a:lin ang="10800000" scaled="0"/>
        </a:gra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"/>
          <p:cNvSpPr txBox="1">
            <a:spLocks noGrp="1"/>
          </p:cNvSpPr>
          <p:nvPr>
            <p:ph type="ctrTitle"/>
          </p:nvPr>
        </p:nvSpPr>
        <p:spPr>
          <a:xfrm>
            <a:off x="311700" y="443350"/>
            <a:ext cx="8520600" cy="26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90"/>
              <a:buFont typeface="Arial"/>
              <a:buNone/>
            </a:pPr>
            <a:r>
              <a:rPr lang="en" sz="688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Fort Stanwix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90"/>
              <a:buFont typeface="Arial"/>
              <a:buNone/>
            </a:pPr>
            <a:r>
              <a:rPr lang="en" sz="418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“Forgotten Stories of the American Revolution”</a:t>
            </a:r>
            <a:endParaRPr/>
          </a:p>
        </p:txBody>
      </p:sp>
      <p:sp>
        <p:nvSpPr>
          <p:cNvPr id="94" name="Google Shape;94;p1"/>
          <p:cNvSpPr txBox="1">
            <a:spLocks noGrp="1"/>
          </p:cNvSpPr>
          <p:nvPr>
            <p:ph type="subTitle" idx="1"/>
          </p:nvPr>
        </p:nvSpPr>
        <p:spPr>
          <a:xfrm>
            <a:off x="311700" y="4255800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311700" y="2676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94276"/>
              <a:buFont typeface="Arial"/>
              <a:buNone/>
            </a:pPr>
            <a:r>
              <a:rPr lang="en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Making History Real and Relevant	</a:t>
            </a:r>
            <a:endParaRPr u="sng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311700" y="1041850"/>
            <a:ext cx="8520600" cy="39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 sz="175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Going beyond worksheets and fill in the blank</a:t>
            </a:r>
            <a:endParaRPr sz="175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 sz="175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Showing students the impact that local history had on the history of the United States</a:t>
            </a:r>
            <a:endParaRPr sz="175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 sz="175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Acting out the battles</a:t>
            </a:r>
            <a:endParaRPr sz="175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 sz="175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Making a model of The Fort to help the students understand why it held</a:t>
            </a:r>
            <a:endParaRPr sz="175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 sz="175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Role-playing important players in the 1777 Siege (Arnold, Gansevoort, St. Leger, Burgoyne, Herkimer)</a:t>
            </a:r>
            <a:endParaRPr sz="175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 sz="175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Creating a map to understand the connection between the siege at </a:t>
            </a:r>
            <a:endParaRPr sz="175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" sz="175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Fort Stanwix, the Battle of Oriskany, and the Battle of Saratoga</a:t>
            </a:r>
            <a:endParaRPr sz="175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chemeClr val="lt1"/>
              </a:buClr>
              <a:buSzPts val="1800"/>
              <a:buChar char="●"/>
            </a:pPr>
            <a:r>
              <a:rPr lang="en" sz="175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Creating a timeline of events that lead to the Battle of Saratoga</a:t>
            </a:r>
            <a:endParaRPr sz="175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>
            <a:spLocks noGrp="1"/>
          </p:cNvSpPr>
          <p:nvPr>
            <p:ph type="title"/>
          </p:nvPr>
        </p:nvSpPr>
        <p:spPr>
          <a:xfrm>
            <a:off x="0" y="288275"/>
            <a:ext cx="914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94276"/>
              <a:buFont typeface="Arial"/>
              <a:buNone/>
            </a:pPr>
            <a:r>
              <a:rPr lang="en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Helping Students Answer Constructed Response Questions (CRQs)</a:t>
            </a:r>
            <a:endParaRPr u="sng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3"/>
          <p:cNvSpPr txBox="1">
            <a:spLocks noGrp="1"/>
          </p:cNvSpPr>
          <p:nvPr>
            <p:ph type="body" idx="1"/>
          </p:nvPr>
        </p:nvSpPr>
        <p:spPr>
          <a:xfrm>
            <a:off x="311700" y="172710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" sz="280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Giving students first-hand experience</a:t>
            </a:r>
            <a:endParaRPr sz="28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" sz="280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Helping students gain background knowledge</a:t>
            </a:r>
            <a:endParaRPr sz="28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" sz="280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Giving low-English and students with special needs scaffolding for answers</a:t>
            </a:r>
            <a:endParaRPr sz="28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" sz="280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Giving context to vocabulary</a:t>
            </a:r>
            <a:endParaRPr sz="28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" sz="280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Showing not telling</a:t>
            </a:r>
            <a:endParaRPr sz="28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" sz="280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Creating connections </a:t>
            </a:r>
            <a:endParaRPr sz="28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lang="en" sz="32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1777 Siege of Fort Schuyler  (Fort Stanwix)</a:t>
            </a:r>
            <a:endParaRPr sz="3200" u="sng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4"/>
          <p:cNvSpPr txBox="1">
            <a:spLocks noGrp="1"/>
          </p:cNvSpPr>
          <p:nvPr>
            <p:ph type="body" idx="1"/>
          </p:nvPr>
        </p:nvSpPr>
        <p:spPr>
          <a:xfrm>
            <a:off x="311700" y="1152474"/>
            <a:ext cx="8520600" cy="387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" u="sng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https://www.nps.gov/articles/000/the-1777-siege-of-fort-schuyler.htm</a:t>
            </a:r>
            <a:endParaRPr u="sng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914400" lvl="1" indent="-355600" algn="l" rtl="0"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" sz="2400" u="sng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Gr. 3 Reading Level </a:t>
            </a:r>
            <a:endParaRPr sz="24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914400" lvl="1" indent="-355600" algn="l" rtl="0"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" sz="2400" u="sng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Gr. 4 Reading Level</a:t>
            </a:r>
            <a:endParaRPr sz="24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61950" algn="l" rtl="0"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" u="sng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Major Players in the Siege</a:t>
            </a:r>
            <a:endParaRPr u="sng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61950" algn="l" rtl="0"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" u="sng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Map of the Siege of Fort Schuyler</a:t>
            </a:r>
            <a:r>
              <a:rPr lang="en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 given to Colonel Peter Gansevoort</a:t>
            </a:r>
            <a:endParaRPr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55600" algn="l" rtl="0"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" u="sng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Timeline of Events</a:t>
            </a:r>
            <a:r>
              <a:rPr lang="en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 to the Battle of Saratoga including the </a:t>
            </a:r>
            <a:endParaRPr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0" algn="l" rtl="0"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Siege of Fort Stanwix</a:t>
            </a:r>
            <a:endParaRPr/>
          </a:p>
          <a:p>
            <a:pPr marL="0" lvl="0" indent="0" algn="l" rtl="0">
              <a:spcBef>
                <a:spcPts val="1300"/>
              </a:spcBef>
              <a:spcAft>
                <a:spcPts val="120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90"/>
              <a:buFont typeface="Arial"/>
              <a:buNone/>
            </a:pPr>
            <a:r>
              <a:rPr lang="en" sz="302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Makes The Fort The Fort?</a:t>
            </a:r>
            <a:endParaRPr sz="3020" u="sng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Char char="●"/>
            </a:pPr>
            <a:r>
              <a:rPr lang="en" sz="2900" u="sng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Maps</a:t>
            </a:r>
            <a:endParaRPr sz="29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Char char="●"/>
            </a:pPr>
            <a:r>
              <a:rPr lang="en" sz="290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Anatomy of the Fort</a:t>
            </a:r>
            <a:endParaRPr sz="29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914400" lvl="1" indent="-3873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Char char="○"/>
            </a:pPr>
            <a:r>
              <a:rPr lang="en" sz="2500" u="sng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Part 1</a:t>
            </a:r>
            <a:endParaRPr sz="25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914400" lvl="1" indent="-3873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Char char="○"/>
            </a:pPr>
            <a:r>
              <a:rPr lang="en" sz="2500" u="sng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Part 2</a:t>
            </a:r>
            <a:endParaRPr sz="25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914400" lvl="1" indent="-3873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Char char="○"/>
            </a:pPr>
            <a:r>
              <a:rPr lang="en" sz="2500" u="sng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Part 3</a:t>
            </a:r>
            <a:endParaRPr sz="25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Char char="●"/>
            </a:pPr>
            <a:r>
              <a:rPr lang="en" sz="2500" u="sng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Fort Layout</a:t>
            </a:r>
            <a:endParaRPr sz="25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94276"/>
              <a:buFont typeface="Arial"/>
              <a:buNone/>
            </a:pPr>
            <a:r>
              <a:rPr lang="en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Untold Stories of Men and Women at Fort Schuyler </a:t>
            </a:r>
            <a:endParaRPr u="sng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94276"/>
              <a:buFont typeface="Arial"/>
              <a:buNone/>
            </a:pPr>
            <a:r>
              <a:rPr lang="en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(Fort Stanwix) in 1777</a:t>
            </a:r>
            <a:endParaRPr u="sng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6"/>
          <p:cNvSpPr txBox="1">
            <a:spLocks noGrp="1"/>
          </p:cNvSpPr>
          <p:nvPr>
            <p:ph type="body" idx="1"/>
          </p:nvPr>
        </p:nvSpPr>
        <p:spPr>
          <a:xfrm>
            <a:off x="311700" y="152932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n" sz="2400" b="1" u="sng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Men</a:t>
            </a:r>
            <a:endParaRPr sz="2400" b="1" u="sng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55600" algn="l" rtl="0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" sz="240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Soldiers</a:t>
            </a:r>
            <a:endParaRPr sz="24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" sz="240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Officers</a:t>
            </a:r>
            <a:endParaRPr sz="24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" sz="240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Farmers</a:t>
            </a:r>
            <a:endParaRPr sz="24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" sz="240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Native Americans - Oneidas</a:t>
            </a:r>
            <a:endParaRPr sz="24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sp>
        <p:nvSpPr>
          <p:cNvPr id="125" name="Google Shape;125;p6"/>
          <p:cNvSpPr txBox="1">
            <a:spLocks noGrp="1"/>
          </p:cNvSpPr>
          <p:nvPr>
            <p:ph type="body" idx="2"/>
          </p:nvPr>
        </p:nvSpPr>
        <p:spPr>
          <a:xfrm>
            <a:off x="4832400" y="152932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n" sz="2400" b="1" u="sng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Women</a:t>
            </a:r>
            <a:endParaRPr sz="2400" b="1" u="sng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55600" algn="l" rtl="0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" sz="240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Wives</a:t>
            </a:r>
            <a:endParaRPr sz="24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" sz="240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Mothers</a:t>
            </a:r>
            <a:endParaRPr sz="24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" sz="240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Native Americans - Oneidas</a:t>
            </a:r>
            <a:endParaRPr sz="24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90"/>
              <a:buFont typeface="Arial"/>
              <a:buNone/>
            </a:pPr>
            <a:r>
              <a:rPr lang="en" sz="302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Junior Ranger Badge</a:t>
            </a:r>
            <a:endParaRPr sz="3020" u="sng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" sz="230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Get kids involved and thinking about The Fort in a different way:</a:t>
            </a:r>
            <a:endParaRPr sz="23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74650" algn="l" rtl="0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300"/>
              <a:buChar char="●"/>
            </a:pPr>
            <a:r>
              <a:rPr lang="en" sz="2300" u="sng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Junior Ranger Badge Book</a:t>
            </a:r>
            <a:r>
              <a:rPr lang="en" sz="230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 (will be updated in 2026)</a:t>
            </a:r>
            <a:endParaRPr sz="23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94276"/>
              <a:buFont typeface="Arial"/>
              <a:buNone/>
            </a:pPr>
            <a:r>
              <a:rPr lang="en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Video</a:t>
            </a:r>
            <a:endParaRPr u="sng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" sz="2300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Impressive History Lesson For Fort Stanwix - Local NY History - 1777 Siege of Fort Stanwix</a:t>
            </a:r>
            <a:endParaRPr sz="23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" sz="2300" u="sng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https://youtu.be/jKLwR3Y1EBA?si=HkF4YbSOcXYEKS-5</a:t>
            </a:r>
            <a:endParaRPr sz="2300"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94276"/>
              <a:buFont typeface="Arial"/>
              <a:buNone/>
            </a:pPr>
            <a:r>
              <a:rPr lang="en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Resources</a:t>
            </a:r>
            <a:endParaRPr/>
          </a:p>
        </p:txBody>
      </p:sp>
      <p:sp>
        <p:nvSpPr>
          <p:cNvPr id="143" name="Google Shape;143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 u="sng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www.nps.gov/fost/index.htm</a:t>
            </a:r>
            <a:endParaRPr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 u="sng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Defending Fort Stanwix </a:t>
            </a:r>
            <a:r>
              <a:rPr lang="en">
                <a:solidFill>
                  <a:schemeClr val="lt1"/>
                </a:solidFill>
                <a:latin typeface="Kings"/>
                <a:ea typeface="Kings"/>
                <a:cs typeface="Kings"/>
                <a:sym typeface="Kings"/>
              </a:rPr>
              <a:t>by William L. Kidder</a:t>
            </a:r>
            <a:endParaRPr/>
          </a:p>
          <a:p>
            <a:pPr marL="457200" lvl="0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endParaRPr>
              <a:solidFill>
                <a:schemeClr val="lt1"/>
              </a:solidFill>
              <a:latin typeface="Kings"/>
              <a:ea typeface="Kings"/>
              <a:cs typeface="Kings"/>
              <a:sym typeface="King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pce">
  <a:themeElements>
    <a:clrScheme name="Focus">
      <a:dk1>
        <a:srgbClr val="000000"/>
      </a:dk1>
      <a:lt1>
        <a:srgbClr val="FFFFFF"/>
      </a:lt1>
      <a:dk2>
        <a:srgbClr val="0064E2"/>
      </a:dk2>
      <a:lt2>
        <a:srgbClr val="B5D2F5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FFE400"/>
      </a:hlink>
      <a:folHlink>
        <a:srgbClr val="A3EC6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340</Words>
  <Application>Microsoft Office PowerPoint</Application>
  <PresentationFormat>On-screen Show (16:9)</PresentationFormat>
  <Paragraphs>53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Kings</vt:lpstr>
      <vt:lpstr>spce</vt:lpstr>
      <vt:lpstr>Fort Stanwix “Forgotten Stories of the American Revolution”</vt:lpstr>
      <vt:lpstr>Making History Real and Relevant </vt:lpstr>
      <vt:lpstr>Helping Students Answer Constructed Response Questions (CRQs)</vt:lpstr>
      <vt:lpstr>1777 Siege of Fort Schuyler  (Fort Stanwix)</vt:lpstr>
      <vt:lpstr>What Makes The Fort The Fort?</vt:lpstr>
      <vt:lpstr>Untold Stories of Men and Women at Fort Schuyler  (Fort Stanwix) in 1777</vt:lpstr>
      <vt:lpstr>Junior Ranger Badge</vt:lpstr>
      <vt:lpstr>Video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Cardwell, Kelly</cp:lastModifiedBy>
  <cp:revision>1</cp:revision>
  <dcterms:modified xsi:type="dcterms:W3CDTF">2026-03-24T18:46:35Z</dcterms:modified>
</cp:coreProperties>
</file>